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67" r:id="rId6"/>
    <p:sldId id="259"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5361"/>
    <p:restoredTop sz="94702"/>
  </p:normalViewPr>
  <p:slideViewPr>
    <p:cSldViewPr snapToGrid="0" snapToObjects="1">
      <p:cViewPr varScale="1">
        <p:scale>
          <a:sx n="120" d="100"/>
          <a:sy n="120" d="100"/>
        </p:scale>
        <p:origin x="192" y="5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7/5/23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7/5/23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7/5/23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7/5/23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7/5/23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7/5/23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15" y="2595552"/>
            <a:ext cx="7772400" cy="1470025"/>
          </a:xfrm>
        </p:spPr>
        <p:txBody>
          <a:bodyPr>
            <a:normAutofit/>
          </a:bodyPr>
          <a:lstStyle/>
          <a:p>
            <a:pPr algn="l"/>
            <a:r>
              <a:rPr lang="en-US" dirty="0">
                <a:solidFill>
                  <a:schemeClr val="tx2">
                    <a:lumMod val="75000"/>
                  </a:schemeClr>
                </a:solidFill>
                <a:latin typeface="Avenir Heavy"/>
                <a:cs typeface="Avenir Heavy"/>
              </a:rPr>
              <a:t>The Ark Comes to Jerusalem</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892552"/>
          </a:xfrm>
          <a:prstGeom prst="rect">
            <a:avLst/>
          </a:prstGeom>
          <a:noFill/>
        </p:spPr>
        <p:txBody>
          <a:bodyPr wrap="square" rtlCol="0">
            <a:spAutoFit/>
          </a:bodyPr>
          <a:lstStyle/>
          <a:p>
            <a:pPr algn="r"/>
            <a:r>
              <a:rPr lang="en-US" sz="2000" b="1" dirty="0">
                <a:solidFill>
                  <a:srgbClr val="558ED5"/>
                </a:solidFill>
                <a:latin typeface="Franklin Gothic Book" panose="020B0503020102020204" pitchFamily="34" charset="0"/>
              </a:rPr>
              <a:t>Week 10</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3259"/>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1360714" y="2323284"/>
            <a:ext cx="6422571" cy="1752600"/>
          </a:xfrm>
        </p:spPr>
        <p:txBody>
          <a:bodyPr>
            <a:noAutofit/>
          </a:bodyPr>
          <a:lstStyle/>
          <a:p>
            <a:pPr marL="0" marR="0">
              <a:spcBef>
                <a:spcPts val="0"/>
              </a:spcBef>
              <a:spcAft>
                <a:spcPts val="0"/>
              </a:spcAft>
            </a:pPr>
            <a:r>
              <a:rPr lang="en-US" sz="36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How do you balance the demands of daily life and spending time with Jesus?</a:t>
            </a: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932" y="1170078"/>
            <a:ext cx="2745987" cy="4147900"/>
          </a:xfrm>
        </p:spPr>
        <p:txBody>
          <a:bodyPr>
            <a:normAutofit/>
          </a:bodyPr>
          <a:lstStyle/>
          <a:p>
            <a:pPr algn="l"/>
            <a:r>
              <a:rPr lang="en-US" sz="2800" dirty="0">
                <a:solidFill>
                  <a:schemeClr val="accent1"/>
                </a:solidFill>
                <a:effectLst/>
                <a:latin typeface="Avenir Book" panose="02000503020000020003" pitchFamily="2" charset="0"/>
              </a:rPr>
              <a:t>1 Chronicles 15:1-3</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283254" y="997189"/>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 David now built several buildings for himself in the City of David. He also prepared a place for the Ark of God and set up a special tent for it.</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 Then he commanded, “No one except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Levites may carry the Ark of God. The LORD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has chosen them to carry the Ark of the LORD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and to serve him forever.”</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3 Then David summoned all Israel to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Jerusalem to bring the Ark of the LORD to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place he had prepared for it. </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3474"/>
            <a:ext cx="9144000" cy="2362200"/>
          </a:xfrm>
          <a:prstGeom prst="rect">
            <a:avLst/>
          </a:prstGeom>
        </p:spPr>
      </p:pic>
    </p:spTree>
    <p:extLst>
      <p:ext uri="{BB962C8B-B14F-4D97-AF65-F5344CB8AC3E}">
        <p14:creationId xmlns:p14="http://schemas.microsoft.com/office/powerpoint/2010/main" val="326434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1 Chronicles 15:14-16</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159937" y="696645"/>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14 So the priests and the Levites purified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themselves in order to bring the Ark of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LORD, the God of Israel, to Jerusalem.</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15 Then the Levites carried the Ark of God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on their shoulders with its carrying poles, just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as the LORD had instructed Moses.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16 David also ordered the Levite leaders to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appoint a choir of Levites who were singers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and musicians to sing joyful songs to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accompaniment of harps, lyres, and cymbals.</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565372"/>
            <a:ext cx="9144000" cy="2362200"/>
          </a:xfrm>
          <a:prstGeom prst="rect">
            <a:avLst/>
          </a:prstGeom>
        </p:spPr>
      </p:pic>
    </p:spTree>
    <p:extLst>
      <p:ext uri="{BB962C8B-B14F-4D97-AF65-F5344CB8AC3E}">
        <p14:creationId xmlns:p14="http://schemas.microsoft.com/office/powerpoint/2010/main" val="24205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17802"/>
            <a:ext cx="2745987" cy="4147900"/>
          </a:xfrm>
        </p:spPr>
        <p:txBody>
          <a:bodyPr>
            <a:normAutofit/>
          </a:bodyPr>
          <a:lstStyle/>
          <a:p>
            <a:pPr algn="l"/>
            <a:r>
              <a:rPr lang="en-US" sz="2800" dirty="0">
                <a:solidFill>
                  <a:schemeClr val="accent1"/>
                </a:solidFill>
                <a:latin typeface="Avenir Book" panose="02000503020000020003" pitchFamily="2" charset="0"/>
              </a:rPr>
              <a:t>1 Chronicles 15:25-28</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159937" y="128106"/>
            <a:ext cx="4925657"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25 Then David and the elders of Israel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and the generals of the army went to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house of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Obededom</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to bring the Ark of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LORD’s Covenant up to Jerusalem with a great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celebration.</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26 And because God was clearly helping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Levites as they carried the Ark of the LORD’s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Covenant, they sacrificed seven bulls and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seven rams.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27 David was dressed in a robe of fine linen,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as were all the Levites who carried the Ark, and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also the singers, and </a:t>
            </a:r>
            <a:r>
              <a:rPr lang="en-US" sz="1700" dirty="0" err="1">
                <a:solidFill>
                  <a:schemeClr val="tx2"/>
                </a:solidFill>
                <a:effectLst/>
                <a:latin typeface="Open Sans" panose="020B0606030504020204" pitchFamily="34" charset="0"/>
                <a:ea typeface="Open Sans" panose="020B0606030504020204" pitchFamily="34" charset="0"/>
                <a:cs typeface="Open Sans" panose="020B0606030504020204" pitchFamily="34" charset="0"/>
              </a:rPr>
              <a:t>Kenaniah</a:t>
            </a:r>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 the choir leader. David was also wearing a priestly garment.</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28 So all Israel brought up the Ark of the </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LORD’s Covenant with shouts of joy, the blowing of rams’ horns and trumpets, the crashing of cymbals, and loud playing on harps and lyres.</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75" y="5792787"/>
            <a:ext cx="9144000" cy="2362200"/>
          </a:xfrm>
          <a:prstGeom prst="rect">
            <a:avLst/>
          </a:prstGeom>
        </p:spPr>
      </p:pic>
    </p:spTree>
    <p:extLst>
      <p:ext uri="{BB962C8B-B14F-4D97-AF65-F5344CB8AC3E}">
        <p14:creationId xmlns:p14="http://schemas.microsoft.com/office/powerpoint/2010/main" val="2166736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5" y="1417639"/>
            <a:ext cx="7562195" cy="4552910"/>
          </a:xfrm>
        </p:spPr>
        <p:txBody>
          <a:bodyPr>
            <a:noAutofit/>
          </a:bodyPr>
          <a:lstStyle/>
          <a:p>
            <a:pPr marL="457200" indent="-457200">
              <a:buFont typeface="+mj-lt"/>
              <a:buAutoNum type="arabicPeriod"/>
            </a:pPr>
            <a:r>
              <a:rPr lang="en-US" sz="2000" dirty="0">
                <a:effectLst/>
                <a:latin typeface="Open Sans" panose="020B0606030504020204" pitchFamily="34" charset="0"/>
                <a:ea typeface="Open Sans" panose="020B0606030504020204" pitchFamily="34" charset="0"/>
                <a:cs typeface="Open Sans" panose="020B0606030504020204" pitchFamily="34" charset="0"/>
              </a:rPr>
              <a:t>What does the preparation David made</a:t>
            </a:r>
            <a:r>
              <a:rPr lang="en-US" sz="2000" dirty="0">
                <a:latin typeface="Open Sans" panose="020B0606030504020204" pitchFamily="34" charset="0"/>
                <a:ea typeface="Open Sans" panose="020B0606030504020204" pitchFamily="34" charset="0"/>
                <a:cs typeface="Open Sans" panose="020B0606030504020204" pitchFamily="34" charset="0"/>
              </a:rPr>
              <a:t> </a:t>
            </a:r>
            <a:r>
              <a:rPr lang="en-US" sz="2000" dirty="0">
                <a:effectLst/>
                <a:latin typeface="Open Sans" panose="020B0606030504020204" pitchFamily="34" charset="0"/>
                <a:ea typeface="Open Sans" panose="020B0606030504020204" pitchFamily="34" charset="0"/>
                <a:cs typeface="Open Sans" panose="020B0606030504020204" pitchFamily="34" charset="0"/>
              </a:rPr>
              <a:t>for the ark indicate about the sacred nature of God’s presence?</a:t>
            </a:r>
          </a:p>
          <a:p>
            <a:pPr marL="457200" indent="-457200">
              <a:buFont typeface="+mj-lt"/>
              <a:buAutoNum type="arabicPeriod"/>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2000" dirty="0">
                <a:effectLst/>
                <a:latin typeface="Open Sans" panose="020B0606030504020204" pitchFamily="34" charset="0"/>
                <a:ea typeface="Open Sans" panose="020B0606030504020204" pitchFamily="34" charset="0"/>
                <a:cs typeface="Open Sans" panose="020B0606030504020204" pitchFamily="34" charset="0"/>
              </a:rPr>
              <a:t>What is the significance of the Levites cleansing themselves prior to handling the ark? </a:t>
            </a:r>
          </a:p>
          <a:p>
            <a:pPr marL="457200" indent="-457200">
              <a:buFont typeface="+mj-lt"/>
              <a:buAutoNum type="arabicPeriod"/>
            </a:pP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US" sz="2000" dirty="0">
                <a:effectLst/>
                <a:latin typeface="Open Sans" panose="020B0606030504020204" pitchFamily="34" charset="0"/>
                <a:ea typeface="Open Sans" panose="020B0606030504020204" pitchFamily="34" charset="0"/>
                <a:cs typeface="Open Sans" panose="020B0606030504020204" pitchFamily="34" charset="0"/>
              </a:rPr>
              <a:t>What is the significance of David and Israel ushering in the ark with praise in song and with instruments?</a:t>
            </a: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6412"/>
            <a:ext cx="9144000" cy="1271587"/>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201654"/>
            <a:ext cx="7772400" cy="2975070"/>
          </a:xfrm>
        </p:spPr>
        <p:txBody>
          <a:bodyPr>
            <a:noAutofit/>
          </a:bodyPr>
          <a:lstStyle/>
          <a:p>
            <a:pPr algn="l"/>
            <a:r>
              <a:rPr lang="en-US" sz="2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Identify a time when you took part in ministry but afterward were seemingly unchanged. Now ask yourself if there was something you could have done, or not done, to assist in ushering in God’s presence. Jot down three things you can do, or not do, in order to enhance your worship experience. Implement these things the next time you have an opportunity.</a:t>
            </a:r>
            <a:endParaRPr lang="en-US"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13779</TotalTime>
  <Words>494</Words>
  <Application>Microsoft Macintosh PowerPoint</Application>
  <PresentationFormat>On-screen Show (4:3)</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Avenir Book</vt:lpstr>
      <vt:lpstr>Avenir Heavy</vt:lpstr>
      <vt:lpstr>Calibri</vt:lpstr>
      <vt:lpstr>Franklin Gothic Book</vt:lpstr>
      <vt:lpstr>Open Sans</vt:lpstr>
      <vt:lpstr>Office Theme</vt:lpstr>
      <vt:lpstr>The Ark Comes to Jerusalem </vt:lpstr>
      <vt:lpstr>Opening Question</vt:lpstr>
      <vt:lpstr>1 Chronicles 15:1-3 (NLT)</vt:lpstr>
      <vt:lpstr>1 Chronicles 15:14-16 (NLT)</vt:lpstr>
      <vt:lpstr>1 Chronicles 15:25-28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30</cp:revision>
  <dcterms:created xsi:type="dcterms:W3CDTF">2021-03-29T21:06:10Z</dcterms:created>
  <dcterms:modified xsi:type="dcterms:W3CDTF">2023-07-05T15:46:28Z</dcterms:modified>
</cp:coreProperties>
</file>