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59"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694"/>
  </p:normalViewPr>
  <p:slideViewPr>
    <p:cSldViewPr snapToGrid="0" snapToObjects="1">
      <p:cViewPr varScale="1">
        <p:scale>
          <a:sx n="121" d="100"/>
          <a:sy n="121" d="100"/>
        </p:scale>
        <p:origin x="8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7/5/23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7/5/23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7/5/23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7/5/23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5374" y="2693987"/>
            <a:ext cx="7772400" cy="1470025"/>
          </a:xfrm>
        </p:spPr>
        <p:txBody>
          <a:bodyPr>
            <a:normAutofit/>
          </a:bodyPr>
          <a:lstStyle/>
          <a:p>
            <a:pPr algn="l"/>
            <a:r>
              <a:rPr lang="en-US" dirty="0">
                <a:solidFill>
                  <a:schemeClr val="tx2">
                    <a:lumMod val="75000"/>
                  </a:schemeClr>
                </a:solidFill>
                <a:latin typeface="Avenir Heavy"/>
                <a:cs typeface="Avenir Heavy"/>
              </a:rPr>
              <a:t>When Tragedy Occurs</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892552"/>
          </a:xfrm>
          <a:prstGeom prst="rect">
            <a:avLst/>
          </a:prstGeom>
          <a:noFill/>
        </p:spPr>
        <p:txBody>
          <a:bodyPr wrap="square" rtlCol="0">
            <a:spAutoFit/>
          </a:bodyPr>
          <a:lstStyle/>
          <a:p>
            <a:pPr algn="r"/>
            <a:r>
              <a:rPr lang="en-US" sz="2000" b="1" dirty="0">
                <a:solidFill>
                  <a:srgbClr val="558ED5"/>
                </a:solidFill>
                <a:latin typeface="Franklin Gothic Book" panose="020B0503020102020204" pitchFamily="34" charset="0"/>
              </a:rPr>
              <a:t>Week 13</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3259"/>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1360714" y="2323284"/>
            <a:ext cx="6422571" cy="1752600"/>
          </a:xfrm>
        </p:spPr>
        <p:txBody>
          <a:bodyPr>
            <a:noAutofit/>
          </a:bodyPr>
          <a:lstStyle/>
          <a:p>
            <a:pPr marL="0" marR="0">
              <a:spcBef>
                <a:spcPts val="0"/>
              </a:spcBef>
              <a:spcAft>
                <a:spcPts val="0"/>
              </a:spcAft>
            </a:pPr>
            <a:r>
              <a:rPr lang="en-US" sz="3600" b="1" i="1" u="none" strike="noStrike" dirty="0">
                <a:solidFill>
                  <a:srgbClr val="0070C0"/>
                </a:solidFill>
                <a:effectLst/>
                <a:latin typeface="Open Sans" panose="020B0606030504020204" pitchFamily="34" charset="0"/>
              </a:rPr>
              <a:t>What can faith do to help us live with tragedy?</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932" y="1170078"/>
            <a:ext cx="2745987" cy="4147900"/>
          </a:xfrm>
        </p:spPr>
        <p:txBody>
          <a:bodyPr>
            <a:normAutofit/>
          </a:bodyPr>
          <a:lstStyle/>
          <a:p>
            <a:pPr algn="l"/>
            <a:r>
              <a:rPr lang="en-US" sz="2800" dirty="0">
                <a:solidFill>
                  <a:schemeClr val="accent1"/>
                </a:solidFill>
                <a:effectLst/>
                <a:latin typeface="Avenir Book" panose="02000503020000020003" pitchFamily="2" charset="0"/>
              </a:rPr>
              <a:t>Job 1:14-15;</a:t>
            </a:r>
            <a:br>
              <a:rPr lang="en-US" sz="2800" dirty="0">
                <a:solidFill>
                  <a:schemeClr val="accent1"/>
                </a:solidFill>
                <a:effectLst/>
                <a:latin typeface="Avenir Book" panose="02000503020000020003" pitchFamily="2" charset="0"/>
              </a:rPr>
            </a:br>
            <a:r>
              <a:rPr lang="en-US" sz="2800" dirty="0">
                <a:solidFill>
                  <a:schemeClr val="accent1"/>
                </a:solidFill>
                <a:effectLst/>
                <a:latin typeface="Avenir Book" panose="02000503020000020003" pitchFamily="2" charset="0"/>
              </a:rPr>
              <a:t>Job 1:18-19</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283254" y="277925"/>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Job 1:14 a messenger arrived at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Job’s home with this news: “Your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oxen were plowing, with the donkeys feeding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beside them,</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15 when the Sabeans raided us. They stole all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animals and killed all the farmhands. I am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only one who escaped to tell you.”</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1:18 While he was still speaking, another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messenger arrived with this news: “Your sons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and daughters were feasting in their oldest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brother’s home.</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19 Suddenly, a powerful wind swept in from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wilderness and hit the house on all sides.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 house collapsed, and all your children are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dead. I am the only one who escaped to tell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you.”</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3474"/>
            <a:ext cx="9144000" cy="2362200"/>
          </a:xfrm>
          <a:prstGeom prst="rect">
            <a:avLst/>
          </a:prstGeom>
        </p:spPr>
      </p:pic>
    </p:spTree>
    <p:extLst>
      <p:ext uri="{BB962C8B-B14F-4D97-AF65-F5344CB8AC3E}">
        <p14:creationId xmlns:p14="http://schemas.microsoft.com/office/powerpoint/2010/main" val="326434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effectLst/>
                <a:latin typeface="Avenir Book" panose="02000503020000020003" pitchFamily="2" charset="0"/>
              </a:rPr>
              <a:t>Job 1:22; </a:t>
            </a:r>
            <a:br>
              <a:rPr lang="en-US" sz="2800" dirty="0">
                <a:solidFill>
                  <a:schemeClr val="accent1"/>
                </a:solidFill>
                <a:effectLst/>
                <a:latin typeface="Avenir Book" panose="02000503020000020003" pitchFamily="2" charset="0"/>
              </a:rPr>
            </a:br>
            <a:r>
              <a:rPr lang="en-US" sz="2800" dirty="0">
                <a:solidFill>
                  <a:schemeClr val="accent1"/>
                </a:solidFill>
                <a:effectLst/>
                <a:latin typeface="Avenir Book" panose="02000503020000020003" pitchFamily="2" charset="0"/>
              </a:rPr>
              <a:t>Job 3:1-3;</a:t>
            </a:r>
            <a:br>
              <a:rPr lang="en-US" sz="2800" dirty="0">
                <a:solidFill>
                  <a:schemeClr val="accent1"/>
                </a:solidFill>
                <a:effectLst/>
                <a:latin typeface="Avenir Book" panose="02000503020000020003" pitchFamily="2" charset="0"/>
              </a:rPr>
            </a:br>
            <a:r>
              <a:rPr lang="en-US" sz="2800" dirty="0">
                <a:solidFill>
                  <a:schemeClr val="accent1"/>
                </a:solidFill>
                <a:effectLst/>
                <a:latin typeface="Avenir Book" panose="02000503020000020003" pitchFamily="2" charset="0"/>
              </a:rPr>
              <a:t>Job 3:11</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249387" y="1046480"/>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1:22 In all of this, Job did not sin by blaming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God.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3:1 At last Job spoke, and he cursed the day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of his birth.</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 He said: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 “Let the day of my birth be erased, and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night I was conceived.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3:11 “Why wasn’t I born dead? Why didn’t I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die as I came from the womb?</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24205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5" y="1444585"/>
            <a:ext cx="7562195" cy="4525963"/>
          </a:xfrm>
        </p:spPr>
        <p:txBody>
          <a:bodyPr>
            <a:noAutofit/>
          </a:bodyPr>
          <a:lstStyle/>
          <a:p>
            <a:pPr marL="457200" indent="-457200">
              <a:buAutoNum type="arabicPeriod"/>
            </a:pPr>
            <a:r>
              <a:rPr lang="en-US" sz="2000" dirty="0">
                <a:effectLst/>
                <a:latin typeface="Open Sans" panose="020B0606030504020204" pitchFamily="34" charset="0"/>
                <a:ea typeface="Open Sans" panose="020B0606030504020204" pitchFamily="34" charset="0"/>
                <a:cs typeface="Open Sans" panose="020B0606030504020204" pitchFamily="34" charset="0"/>
              </a:rPr>
              <a:t>What was the common thought or theological perspective of the times when tragedy visited Job? </a:t>
            </a:r>
          </a:p>
          <a:p>
            <a:pPr marL="457200" indent="-457200">
              <a:buAutoNum type="arabicPeriod"/>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AutoNum type="arabicPeriod"/>
            </a:pPr>
            <a:r>
              <a:rPr lang="en-US" sz="2000" dirty="0">
                <a:effectLst/>
                <a:latin typeface="Open Sans" panose="020B0606030504020204" pitchFamily="34" charset="0"/>
                <a:ea typeface="Open Sans" panose="020B0606030504020204" pitchFamily="34" charset="0"/>
                <a:cs typeface="Open Sans" panose="020B0606030504020204" pitchFamily="34" charset="0"/>
              </a:rPr>
              <a:t>What two things have you learned about living with tragedy? </a:t>
            </a: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6412"/>
            <a:ext cx="9144000" cy="1271587"/>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201654"/>
            <a:ext cx="7772400" cy="2975070"/>
          </a:xfrm>
        </p:spPr>
        <p:txBody>
          <a:bodyPr>
            <a:noAutofit/>
          </a:bodyPr>
          <a:lstStyle/>
          <a:p>
            <a:pPr algn="l"/>
            <a:r>
              <a:rPr lang="en-US" sz="2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This week, identify someone with whom you are acquainted and who is living with the terrible consequences of some tragedy. Take the time to pray for them. Visit or call them </a:t>
            </a:r>
          </a:p>
          <a:p>
            <a:pPr algn="l"/>
            <a:r>
              <a:rPr lang="en-US" sz="2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and listen to their story. Raise with them the kinds of questions that will encourage them to discuss their doubts and questions with you and in prayer with God. Listen to them. Empathize </a:t>
            </a:r>
          </a:p>
          <a:p>
            <a:pPr algn="l"/>
            <a:r>
              <a:rPr lang="en-US" sz="2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with them. You will probably not have answers to their questions. You can, however, encourage them to share their feelings with God in the confidence that He cares and understands.</a:t>
            </a:r>
            <a:endPar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13794</TotalTime>
  <Words>372</Words>
  <Application>Microsoft Macintosh PowerPoint</Application>
  <PresentationFormat>On-screen Show (4:3)</PresentationFormat>
  <Paragraphs>46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Avenir Book</vt:lpstr>
      <vt:lpstr>Avenir Heavy</vt:lpstr>
      <vt:lpstr>Calibri</vt:lpstr>
      <vt:lpstr>Franklin Gothic Book</vt:lpstr>
      <vt:lpstr>Open Sans</vt:lpstr>
      <vt:lpstr>Office Theme</vt:lpstr>
      <vt:lpstr>When Tragedy Occurs </vt:lpstr>
      <vt:lpstr>Opening Question</vt:lpstr>
      <vt:lpstr>Job 1:14-15; Job 1:18-19 (NLT)</vt:lpstr>
      <vt:lpstr>Job 1:22;  Job 3:1-3; Job 3:11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30</cp:revision>
  <dcterms:created xsi:type="dcterms:W3CDTF">2021-03-29T21:06:10Z</dcterms:created>
  <dcterms:modified xsi:type="dcterms:W3CDTF">2023-07-05T16:19:54Z</dcterms:modified>
</cp:coreProperties>
</file>