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6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0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9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8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6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1010-9AB4-A643-91CF-56ADE3787CD3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90CB-6D00-D54D-AB8B-68574E780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015" y="259555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The Supremacy of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Jesus Christ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</a:br>
            <a:endParaRPr lang="en-US" dirty="0">
              <a:solidFill>
                <a:schemeClr val="tx2">
                  <a:lumMod val="75000"/>
                </a:schemeClr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143" y="3765078"/>
            <a:ext cx="6344672" cy="858053"/>
          </a:xfrm>
        </p:spPr>
        <p:txBody>
          <a:bodyPr>
            <a:normAutofit/>
          </a:bodyPr>
          <a:lstStyle/>
          <a:p>
            <a:pPr algn="l">
              <a:lnSpc>
                <a:spcPct val="108000"/>
              </a:lnSpc>
            </a:pPr>
            <a:r>
              <a:rPr lang="en-US" sz="2000" b="1" dirty="0">
                <a:solidFill>
                  <a:srgbClr val="17375E"/>
                </a:solidFill>
                <a:latin typeface="Franklin Gothic Book" panose="020B0503020102020204" pitchFamily="34" charset="0"/>
              </a:rPr>
              <a:t>February 5, 2023</a:t>
            </a:r>
            <a:endParaRPr lang="en-US" sz="2000" dirty="0"/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372" y="185494"/>
            <a:ext cx="27254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Franklin Gothic Book" panose="020B0503020102020204" pitchFamily="34" charset="0"/>
              </a:rPr>
              <a:t>Winter Quarter</a:t>
            </a:r>
          </a:p>
          <a:p>
            <a:pPr algn="r"/>
            <a:r>
              <a:rPr lang="en-US" sz="2000" b="1" dirty="0">
                <a:solidFill>
                  <a:srgbClr val="558ED5"/>
                </a:solidFill>
                <a:latin typeface="Franklin Gothic Book" panose="020B0503020102020204" pitchFamily="34" charset="0"/>
              </a:rPr>
              <a:t>Lesson 10</a:t>
            </a:r>
          </a:p>
          <a:p>
            <a:pPr algn="r"/>
            <a:endParaRPr lang="en-US" sz="1400" b="1" dirty="0">
              <a:solidFill>
                <a:srgbClr val="0000FF"/>
              </a:solidFill>
              <a:latin typeface="Franklin Gothic Book" panose="020B0503020102020204" pitchFamily="34" charset="0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5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693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Opening 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27623"/>
            <a:ext cx="7467600" cy="1752600"/>
          </a:xfrm>
        </p:spPr>
        <p:txBody>
          <a:bodyPr>
            <a:noAutofit/>
          </a:bodyPr>
          <a:lstStyle/>
          <a:p>
            <a:r>
              <a:rPr lang="en-US" sz="3600" b="1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3600" b="1" dirty="0">
                <a:solidFill>
                  <a:schemeClr val="accent1"/>
                </a:solidFill>
                <a:latin typeface="Open Sans" panose="020B0606030504020204" pitchFamily="34" charset="0"/>
              </a:rPr>
              <a:t>H</a:t>
            </a:r>
            <a:r>
              <a:rPr lang="en-US" sz="3600" b="1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ow does seeing that Jesus is supreme over everything make our problems seem smaller?</a:t>
            </a:r>
            <a:endParaRPr lang="en-US" sz="3600" dirty="0">
              <a:solidFill>
                <a:schemeClr val="accent1"/>
              </a:solidFill>
              <a:latin typeface="Avenir Heavy"/>
              <a:cs typeface="Avenir Heavy"/>
            </a:endParaRPr>
          </a:p>
        </p:txBody>
      </p:sp>
      <p:pic>
        <p:nvPicPr>
          <p:cNvPr id="6" name="Picture 5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9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17802"/>
            <a:ext cx="2745987" cy="41479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effectLst/>
                <a:latin typeface="Avenir Book" panose="02000503020000020003" pitchFamily="2" charset="0"/>
              </a:rPr>
              <a:t>COLOSSIANS 1:15-17 (NLT)</a:t>
            </a:r>
            <a:endParaRPr lang="en-US" sz="2800" dirty="0">
              <a:solidFill>
                <a:srgbClr val="558ED5"/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8488" y="1023250"/>
            <a:ext cx="4925657" cy="4518892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15 Christ is the visible image of the invisible God.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He existed before anything was created and is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supreme over all creation,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  <a:latin typeface="+mj-lt"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16 for through him God created everything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in the heavenly realms and on earth. He made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the things we can see and the things we can’t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see—such as thrones, kingdoms, rulers, and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authorities in the unseen world. Everything was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+mj-lt"/>
              </a:rPr>
              <a:t>created through him and for him.</a:t>
            </a:r>
          </a:p>
          <a:p>
            <a:pPr algn="l"/>
            <a:endParaRPr lang="en-US" sz="1800" dirty="0">
              <a:solidFill>
                <a:schemeClr val="tx2"/>
              </a:solidFill>
              <a:latin typeface="+mj-lt"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Times" pitchFamily="2" charset="0"/>
              </a:rPr>
              <a:t>17 He existed before anything else, and he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  <a:latin typeface="Times" pitchFamily="2" charset="0"/>
              </a:rPr>
              <a:t>holds all creation together.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  <a:latin typeface="+mj-lt"/>
            </a:endParaRPr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372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47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17802"/>
            <a:ext cx="2745987" cy="41479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effectLst/>
                <a:latin typeface="Avenir Book" panose="02000503020000020003" pitchFamily="2" charset="0"/>
              </a:rPr>
              <a:t>COLOSSIANS 1:18-20 (NLT)</a:t>
            </a:r>
            <a:endParaRPr lang="en-US" sz="2800" dirty="0">
              <a:solidFill>
                <a:srgbClr val="558ED5"/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32544" y="651252"/>
            <a:ext cx="4925657" cy="4518892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18 Christ is also the head of the church,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which is his body. He is the beginning, supreme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over all who rise from the dead. So he is first in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everything.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19 For God in all his fullness was pleased to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live in Christ,</a:t>
            </a:r>
          </a:p>
          <a:p>
            <a:pPr algn="l"/>
            <a:endParaRPr lang="en-US" sz="1800" dirty="0">
              <a:solidFill>
                <a:schemeClr val="tx2"/>
              </a:solidFill>
              <a:effectLst/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20 and through him God reconciled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everything to himself. He made peace with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everything in heaven and on earth by means of</a:t>
            </a:r>
          </a:p>
          <a:p>
            <a:pPr algn="l"/>
            <a:r>
              <a:rPr lang="en-US" sz="1800" dirty="0">
                <a:solidFill>
                  <a:schemeClr val="tx2"/>
                </a:solidFill>
                <a:effectLst/>
              </a:rPr>
              <a:t>Christ’s blood on the cross.</a:t>
            </a:r>
          </a:p>
        </p:txBody>
      </p:sp>
      <p:pic>
        <p:nvPicPr>
          <p:cNvPr id="5" name="Picture 4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372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9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7375E"/>
                </a:solidFill>
                <a:latin typeface="Avenir Heavy"/>
                <a:cs typeface="Avenir Heavy"/>
              </a:rPr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605" y="1603001"/>
            <a:ext cx="756219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effectLst/>
                <a:latin typeface="+mj-lt"/>
              </a:rPr>
              <a:t>1. How do the facts presented about Christ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effectLst/>
                <a:latin typeface="+mj-lt"/>
              </a:rPr>
              <a:t>prove His supremacy over everything?</a:t>
            </a: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effectLst/>
                <a:latin typeface="+mj-lt"/>
              </a:rPr>
              <a:t>2. What does Christ’s reconciling humankind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effectLst/>
                <a:latin typeface="+mj-lt"/>
              </a:rPr>
              <a:t>to God through His death on the Cross mean to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effectLst/>
                <a:latin typeface="+mj-lt"/>
              </a:rPr>
              <a:t>us today?</a:t>
            </a:r>
          </a:p>
        </p:txBody>
      </p:sp>
      <p:pic>
        <p:nvPicPr>
          <p:cNvPr id="5" name="Picture 4" descr="Precepts_BorderDesign_Blu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7100"/>
            <a:ext cx="91440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3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693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spc="200" dirty="0">
                <a:solidFill>
                  <a:schemeClr val="tx2">
                    <a:lumMod val="75000"/>
                  </a:schemeClr>
                </a:solidFill>
                <a:latin typeface="Avenir Heavy"/>
                <a:cs typeface="Avenir Heavy"/>
              </a:rPr>
              <a:t>APPLICATION FOR ACTIVATION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venir Heavy"/>
              <a:cs typeface="Avenir Heav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1465"/>
            <a:ext cx="7184635" cy="297507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2"/>
                </a:solidFill>
                <a:effectLst/>
              </a:rPr>
              <a:t>Make a list of personal difficulties and the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  <a:effectLst/>
              </a:rPr>
              <a:t>way you have handled them in the past. Make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  <a:effectLst/>
              </a:rPr>
              <a:t>another list of challenges you are facing. What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  <a:effectLst/>
              </a:rPr>
              <a:t>changes are you going to make in your outlook?</a:t>
            </a:r>
          </a:p>
          <a:p>
            <a:pPr algn="l"/>
            <a:r>
              <a:rPr lang="en-US" sz="2800" dirty="0">
                <a:solidFill>
                  <a:schemeClr val="tx2"/>
                </a:solidFill>
                <a:effectLst/>
              </a:rPr>
              <a:t>Your attitude? Your actions?</a:t>
            </a:r>
          </a:p>
          <a:p>
            <a:pPr algn="l"/>
            <a:endParaRPr lang="en-US" sz="2800" dirty="0">
              <a:solidFill>
                <a:schemeClr val="tx2"/>
              </a:solidFill>
              <a:effectLst/>
            </a:endParaRPr>
          </a:p>
        </p:txBody>
      </p:sp>
      <p:pic>
        <p:nvPicPr>
          <p:cNvPr id="6" name="Picture 5" descr="Precepts_BorderDesign_blu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34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13704</TotalTime>
  <Words>296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Avenir Book</vt:lpstr>
      <vt:lpstr>Avenir Heavy</vt:lpstr>
      <vt:lpstr>Calibri</vt:lpstr>
      <vt:lpstr>Franklin Gothic Book</vt:lpstr>
      <vt:lpstr>Open Sans</vt:lpstr>
      <vt:lpstr>Times</vt:lpstr>
      <vt:lpstr>Office Theme</vt:lpstr>
      <vt:lpstr>The Supremacy of  Jesus Christ </vt:lpstr>
      <vt:lpstr>Opening Question</vt:lpstr>
      <vt:lpstr>COLOSSIANS 1:15-17 (NLT)</vt:lpstr>
      <vt:lpstr>COLOSSIANS 1:18-20 (NLT)</vt:lpstr>
      <vt:lpstr>DISCUSSION QUESTIONS</vt:lpstr>
      <vt:lpstr>APPLICATION FOR ACTIVATION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Young</dc:creator>
  <cp:lastModifiedBy>Shari Noland</cp:lastModifiedBy>
  <cp:revision>20</cp:revision>
  <dcterms:created xsi:type="dcterms:W3CDTF">2021-03-29T21:06:10Z</dcterms:created>
  <dcterms:modified xsi:type="dcterms:W3CDTF">2023-01-18T17:53:54Z</dcterms:modified>
</cp:coreProperties>
</file>