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0519"/>
    <p:restoredTop sz="94694"/>
  </p:normalViewPr>
  <p:slideViewPr>
    <p:cSldViewPr snapToGrid="0" snapToObjects="1">
      <p:cViewPr varScale="1">
        <p:scale>
          <a:sx n="96" d="100"/>
          <a:sy n="96" d="100"/>
        </p:scale>
        <p:origin x="176" y="7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260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96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659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61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04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89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04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82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261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608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3015" y="2595552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Heavy"/>
                <a:cs typeface="Avenir Heavy"/>
              </a:rPr>
              <a:t>Full Life in Christ</a:t>
            </a:r>
            <a:br>
              <a:rPr lang="en-US" dirty="0">
                <a:solidFill>
                  <a:schemeClr val="tx2">
                    <a:lumMod val="75000"/>
                  </a:schemeClr>
                </a:solidFill>
                <a:latin typeface="Avenir Heavy"/>
                <a:cs typeface="Avenir Heavy"/>
              </a:rPr>
            </a:br>
            <a:endParaRPr lang="en-US" dirty="0">
              <a:solidFill>
                <a:schemeClr val="tx2">
                  <a:lumMod val="75000"/>
                </a:schemeClr>
              </a:solidFill>
              <a:latin typeface="Avenir Heavy"/>
              <a:cs typeface="Avenir Heavy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9143" y="3765078"/>
            <a:ext cx="6344672" cy="858053"/>
          </a:xfrm>
        </p:spPr>
        <p:txBody>
          <a:bodyPr>
            <a:normAutofit/>
          </a:bodyPr>
          <a:lstStyle/>
          <a:p>
            <a:pPr algn="l">
              <a:lnSpc>
                <a:spcPct val="108000"/>
              </a:lnSpc>
            </a:pPr>
            <a:r>
              <a:rPr lang="en-US" sz="2000" b="1" dirty="0">
                <a:solidFill>
                  <a:srgbClr val="17375E"/>
                </a:solidFill>
                <a:latin typeface="Franklin Gothic Book" panose="020B0503020102020204" pitchFamily="34" charset="0"/>
              </a:rPr>
              <a:t>February 12, 2023</a:t>
            </a:r>
            <a:endParaRPr lang="en-US" sz="2000" dirty="0"/>
          </a:p>
        </p:txBody>
      </p:sp>
      <p:pic>
        <p:nvPicPr>
          <p:cNvPr id="5" name="Picture 4" descr="Precepts_BorderDesign_blu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95800"/>
            <a:ext cx="9144000" cy="2362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64372" y="185494"/>
            <a:ext cx="27254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Franklin Gothic Book" panose="020B0503020102020204" pitchFamily="34" charset="0"/>
              </a:rPr>
              <a:t>Winter Quarter</a:t>
            </a:r>
          </a:p>
          <a:p>
            <a:pPr algn="r"/>
            <a:r>
              <a:rPr lang="en-US" sz="2000" b="1" dirty="0">
                <a:solidFill>
                  <a:srgbClr val="558ED5"/>
                </a:solidFill>
                <a:latin typeface="Franklin Gothic Book" panose="020B0503020102020204" pitchFamily="34" charset="0"/>
              </a:rPr>
              <a:t>Lesson 11</a:t>
            </a:r>
          </a:p>
          <a:p>
            <a:pPr algn="r"/>
            <a:endParaRPr lang="en-US" sz="1400" b="1" dirty="0">
              <a:solidFill>
                <a:srgbClr val="0000FF"/>
              </a:solidFill>
              <a:latin typeface="Franklin Gothic Book" panose="020B0503020102020204" pitchFamily="34" charset="0"/>
            </a:endParaRP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759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46693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Heavy"/>
                <a:cs typeface="Avenir Heavy"/>
              </a:rPr>
              <a:t>Opening Question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0126" y="1925123"/>
            <a:ext cx="6463748" cy="1752600"/>
          </a:xfrm>
        </p:spPr>
        <p:txBody>
          <a:bodyPr>
            <a:no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US" sz="3600" b="1" i="0" u="none" strike="noStrike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  <a:t>Why it’s so easy to follow someone or listen to a “new” dynamic teaching. What’s the appeal? What’s the problem? </a:t>
            </a:r>
          </a:p>
        </p:txBody>
      </p:sp>
      <p:pic>
        <p:nvPicPr>
          <p:cNvPr id="6" name="Picture 5" descr="Precepts_BorderDesign_blu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95800"/>
            <a:ext cx="91440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591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717802"/>
            <a:ext cx="2745987" cy="41479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effectLst/>
                <a:latin typeface="Avenir Book" panose="02000503020000020003" pitchFamily="2" charset="0"/>
              </a:rPr>
              <a:t>COLOSSIANS 2:6-8 (NLT)</a:t>
            </a:r>
            <a:endParaRPr lang="en-US" sz="2800" dirty="0">
              <a:solidFill>
                <a:srgbClr val="558ED5"/>
              </a:solidFill>
              <a:latin typeface="Avenir Heavy"/>
              <a:cs typeface="Avenir Heavy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32544" y="1046480"/>
            <a:ext cx="4925657" cy="4518892"/>
          </a:xfrm>
        </p:spPr>
        <p:txBody>
          <a:bodyPr>
            <a:norm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6 And now, just as you accepted Christ Jesus as your Lord, you must continue to follow him.</a:t>
            </a:r>
          </a:p>
          <a:p>
            <a:pPr algn="l"/>
            <a:endParaRPr lang="en-US" sz="1800" dirty="0">
              <a:solidFill>
                <a:schemeClr val="tx2"/>
              </a:solidFill>
              <a:effectLst/>
            </a:endParaRP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7 Let your roots grow down into him, and let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your lives be built on him. Then your faith will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grow strong in the truth you were taught, and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you will overflow with thankfulness.</a:t>
            </a:r>
          </a:p>
          <a:p>
            <a:pPr algn="l"/>
            <a:endParaRPr lang="en-US" sz="1800" dirty="0">
              <a:solidFill>
                <a:schemeClr val="tx2"/>
              </a:solidFill>
              <a:effectLst/>
            </a:endParaRP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8 Don’t let anyone capture you with empty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philosophies and high-sounding nonsense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that come from human thinking and from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the spiritual powers of this world, rather than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from Christ.</a:t>
            </a:r>
          </a:p>
        </p:txBody>
      </p:sp>
      <p:pic>
        <p:nvPicPr>
          <p:cNvPr id="5" name="Picture 4" descr="Precepts_BorderDesign_blu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65372"/>
            <a:ext cx="91440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347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447814"/>
            <a:ext cx="2745987" cy="41479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effectLst/>
                <a:latin typeface="Avenir Book" panose="02000503020000020003" pitchFamily="2" charset="0"/>
              </a:rPr>
              <a:t>COLOSSIANS 2:9-12 (NLT)</a:t>
            </a:r>
            <a:endParaRPr lang="en-US" sz="2800" dirty="0">
              <a:solidFill>
                <a:srgbClr val="558ED5"/>
              </a:solidFill>
              <a:latin typeface="Avenir Heavy"/>
              <a:cs typeface="Avenir Heavy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31786" y="786247"/>
            <a:ext cx="4925657" cy="4518892"/>
          </a:xfrm>
        </p:spPr>
        <p:txBody>
          <a:bodyPr>
            <a:no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9 For in Christ lives all the fullness of God in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a human body.</a:t>
            </a:r>
          </a:p>
          <a:p>
            <a:pPr algn="l"/>
            <a:endParaRPr lang="en-US" sz="1800" dirty="0">
              <a:solidFill>
                <a:schemeClr val="tx2"/>
              </a:solidFill>
              <a:effectLst/>
            </a:endParaRP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10 So you also are complete through your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union with Christ, who is the head over every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ruler and authority.</a:t>
            </a:r>
          </a:p>
          <a:p>
            <a:pPr algn="l"/>
            <a:endParaRPr lang="en-US" sz="1800" dirty="0">
              <a:solidFill>
                <a:schemeClr val="tx2"/>
              </a:solidFill>
              <a:effectLst/>
            </a:endParaRP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11 When you came to Christ, you were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“circumcised,” but not by a physical procedure.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Christ performed a spiritual circumcision—the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cutting away of your sinful nature.</a:t>
            </a:r>
          </a:p>
          <a:p>
            <a:pPr algn="l"/>
            <a:endParaRPr lang="en-US" sz="1800" dirty="0">
              <a:solidFill>
                <a:schemeClr val="tx2"/>
              </a:solidFill>
              <a:effectLst/>
            </a:endParaRP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12 For you were buried with Christ when you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were baptized. And with him you were raised to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new life because you trusted the mighty power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of God, who raised Christ from the dead.</a:t>
            </a:r>
          </a:p>
          <a:p>
            <a:pPr algn="l"/>
            <a:endParaRPr lang="en-US" sz="1800" dirty="0">
              <a:solidFill>
                <a:schemeClr val="tx2"/>
              </a:solidFill>
              <a:effectLst/>
            </a:endParaRPr>
          </a:p>
        </p:txBody>
      </p:sp>
      <p:pic>
        <p:nvPicPr>
          <p:cNvPr id="5" name="Picture 4" descr="Precepts_BorderDesign_blu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65372"/>
            <a:ext cx="91440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994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044295"/>
            <a:ext cx="2745987" cy="41479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effectLst/>
                <a:latin typeface="Avenir Book" panose="02000503020000020003" pitchFamily="2" charset="0"/>
              </a:rPr>
              <a:t>COLOSSIANS 2:13-15 (NLT)</a:t>
            </a:r>
            <a:endParaRPr lang="en-US" sz="2800" dirty="0">
              <a:solidFill>
                <a:srgbClr val="558ED5"/>
              </a:solidFill>
              <a:latin typeface="Avenir Heavy"/>
              <a:cs typeface="Avenir Heavy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31786" y="1046480"/>
            <a:ext cx="4925657" cy="4518892"/>
          </a:xfrm>
        </p:spPr>
        <p:txBody>
          <a:bodyPr>
            <a:no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13 You were dead because of your sins and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because your sinful nature was not yet cut away.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Then God made you alive with Christ, for he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forgave all our sins.</a:t>
            </a:r>
          </a:p>
          <a:p>
            <a:pPr algn="l"/>
            <a:endParaRPr lang="en-US" sz="1800" dirty="0">
              <a:solidFill>
                <a:schemeClr val="tx2"/>
              </a:solidFill>
              <a:effectLst/>
            </a:endParaRP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14 He canceled the record of the charges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against us and took it away by nailing it to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the cross.</a:t>
            </a:r>
          </a:p>
          <a:p>
            <a:pPr algn="l"/>
            <a:endParaRPr lang="en-US" sz="1800" dirty="0">
              <a:solidFill>
                <a:schemeClr val="tx2"/>
              </a:solidFill>
              <a:effectLst/>
            </a:endParaRP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15 In this way, he disarmed the spiritual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rulers and authorities. He shamed them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publicly by his victory over them on the cross.</a:t>
            </a:r>
          </a:p>
        </p:txBody>
      </p:sp>
      <p:pic>
        <p:nvPicPr>
          <p:cNvPr id="5" name="Picture 4" descr="Precepts_BorderDesign_blu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65372"/>
            <a:ext cx="91440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87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7375E"/>
                </a:solidFill>
                <a:latin typeface="Avenir Heavy"/>
                <a:cs typeface="Avenir Heavy"/>
              </a:rPr>
              <a:t>DISCUSSION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4605" y="1417638"/>
            <a:ext cx="7562195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  <a:effectLst/>
              </a:rPr>
              <a:t>1. What does it mean to walk in Christ Jesus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  <a:effectLst/>
              </a:rPr>
              <a:t>as you have received Him?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  <a:effectLst/>
              </a:rPr>
              <a:t>2. What can we do as believers to keep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  <a:effectLst/>
              </a:rPr>
              <a:t>ourselves from getting caught up in vain deceit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  <a:effectLst/>
              </a:rPr>
              <a:t>and traditions that have nothing to do with Christ?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  <a:effectLst/>
              </a:rPr>
              <a:t>3. If Jesus is the Lord of your life, and He is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  <a:effectLst/>
              </a:rPr>
              <a:t>acknowledged as the supreme authority in your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  <a:effectLst/>
              </a:rPr>
              <a:t>life, what does it mean for you to be complete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  <a:effectLst/>
              </a:rPr>
              <a:t>in Christ?</a:t>
            </a:r>
          </a:p>
        </p:txBody>
      </p:sp>
      <p:pic>
        <p:nvPicPr>
          <p:cNvPr id="5" name="Picture 4" descr="Precepts_BorderDesign_Blu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37100"/>
            <a:ext cx="9144000" cy="212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331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46693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b="1" spc="200" dirty="0">
                <a:solidFill>
                  <a:schemeClr val="tx2">
                    <a:lumMod val="75000"/>
                  </a:schemeClr>
                </a:solidFill>
                <a:latin typeface="Avenir Heavy"/>
                <a:cs typeface="Avenir Heavy"/>
              </a:rPr>
              <a:t>APPLICATION FOR ACTIVATION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Avenir Heavy"/>
              <a:cs typeface="Avenir Heavy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41465"/>
            <a:ext cx="8034130" cy="2975070"/>
          </a:xfrm>
        </p:spPr>
        <p:txBody>
          <a:bodyPr>
            <a:no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solidFill>
                  <a:schemeClr val="tx2"/>
                </a:solidFill>
                <a:effectLst/>
              </a:rPr>
              <a:t>Seek in your own life to draw closer to the Lord by further study of what it means to be complete in Christ, who is the fullness of God.</a:t>
            </a:r>
          </a:p>
          <a:p>
            <a:pPr marL="457200" indent="-457200" algn="l">
              <a:buFont typeface="+mj-lt"/>
              <a:buAutoNum type="arabicPeriod"/>
            </a:pPr>
            <a:endParaRPr lang="en-US" sz="2400" dirty="0">
              <a:solidFill>
                <a:schemeClr val="tx2"/>
              </a:solidFill>
              <a:effectLst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solidFill>
                  <a:schemeClr val="tx2"/>
                </a:solidFill>
                <a:effectLst/>
              </a:rPr>
              <a:t>God may be on your team, but do you have Him actually playing in the game of your life? Examine areas where you need to give Christ supreme authority.</a:t>
            </a:r>
          </a:p>
        </p:txBody>
      </p:sp>
      <p:pic>
        <p:nvPicPr>
          <p:cNvPr id="6" name="Picture 5" descr="Precepts_BorderDesign_blu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95800"/>
            <a:ext cx="91440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734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13705</TotalTime>
  <Words>481</Words>
  <Application>Microsoft Macintosh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Avenir Book</vt:lpstr>
      <vt:lpstr>Avenir Heavy</vt:lpstr>
      <vt:lpstr>Calibri</vt:lpstr>
      <vt:lpstr>Franklin Gothic Book</vt:lpstr>
      <vt:lpstr>Open Sans</vt:lpstr>
      <vt:lpstr>Office Theme</vt:lpstr>
      <vt:lpstr>Full Life in Christ </vt:lpstr>
      <vt:lpstr>Opening Question</vt:lpstr>
      <vt:lpstr>COLOSSIANS 2:6-8 (NLT)</vt:lpstr>
      <vt:lpstr>COLOSSIANS 2:9-12 (NLT)</vt:lpstr>
      <vt:lpstr>COLOSSIANS 2:13-15 (NLT)</vt:lpstr>
      <vt:lpstr>DISCUSSION QUESTIONS</vt:lpstr>
      <vt:lpstr>APPLICATION FOR ACTIVATION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Young</dc:creator>
  <cp:lastModifiedBy>Shari Noland</cp:lastModifiedBy>
  <cp:revision>23</cp:revision>
  <dcterms:created xsi:type="dcterms:W3CDTF">2021-03-29T21:06:10Z</dcterms:created>
  <dcterms:modified xsi:type="dcterms:W3CDTF">2023-01-18T17:54:43Z</dcterms:modified>
</cp:coreProperties>
</file>